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8" r:id="rId19"/>
    <p:sldId id="279" r:id="rId20"/>
    <p:sldId id="280" r:id="rId21"/>
    <p:sldId id="281" r:id="rId22"/>
    <p:sldId id="282" r:id="rId23"/>
    <p:sldId id="275" r:id="rId24"/>
    <p:sldId id="276" r:id="rId25"/>
    <p:sldId id="283" r:id="rId26"/>
    <p:sldId id="287" r:id="rId27"/>
    <p:sldId id="288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4660"/>
  </p:normalViewPr>
  <p:slideViewPr>
    <p:cSldViewPr>
      <p:cViewPr varScale="1">
        <p:scale>
          <a:sx n="89" d="100"/>
          <a:sy n="89" d="100"/>
        </p:scale>
        <p:origin x="-1253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293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2925286"/>
            <a:ext cx="9144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14600" y="236220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5400" y="3045460"/>
            <a:ext cx="4013200" cy="428625"/>
          </a:xfrm>
        </p:spPr>
        <p:txBody>
          <a:bodyPr tIns="0" anchor="t">
            <a:noAutofit/>
          </a:bodyPr>
          <a:lstStyle>
            <a:lvl1pPr marL="0" indent="0" algn="ctr">
              <a:buNone/>
              <a:defRPr sz="1600" b="0" i="0" cap="none" spc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65400" y="2397760"/>
            <a:ext cx="4013200" cy="599440"/>
          </a:xfrm>
          <a:noFill/>
          <a:ln>
            <a:noFill/>
          </a:ln>
        </p:spPr>
        <p:txBody>
          <a:bodyPr bIns="0" anchor="b"/>
          <a:lstStyle>
            <a:lvl1pPr>
              <a:defRPr>
                <a:effectLst>
                  <a:glow rad="88900">
                    <a:schemeClr val="tx1">
                      <a:alpha val="6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3C48F5B2-D3D3-4AD8-844B-C7DB9046829F}" type="datetimeFigureOut">
              <a:rPr lang="en-IN" smtClean="0"/>
              <a:t>22-08-2020</a:t>
            </a:fld>
            <a:endParaRPr lang="en-IN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06A10B-F35E-4763-BDF3-2264B3649A57}" type="slidenum">
              <a:rPr lang="en-IN" smtClean="0"/>
              <a:t>‹#›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F5B2-D3D3-4AD8-844B-C7DB9046829F}" type="datetimeFigureOut">
              <a:rPr lang="en-IN" smtClean="0"/>
              <a:t>22-08-2020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6A10B-F35E-4763-BDF3-2264B3649A5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rot="5400000">
            <a:off x="4267200" y="3429000"/>
            <a:ext cx="6858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hidden">
          <a:xfrm>
            <a:off x="0" y="1"/>
            <a:ext cx="7696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629400" cy="5029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F5B2-D3D3-4AD8-844B-C7DB9046829F}" type="datetimeFigureOut">
              <a:rPr lang="en-IN" smtClean="0"/>
              <a:t>22-08-2020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6A10B-F35E-4763-BDF3-2264B3649A57}" type="slidenum">
              <a:rPr lang="en-IN" smtClean="0"/>
              <a:t>‹#›</a:t>
            </a:fld>
            <a:endParaRPr lang="en-IN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9000" y="914401"/>
            <a:ext cx="926980" cy="5029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075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C48F5B2-D3D3-4AD8-844B-C7DB9046829F}" type="datetimeFigureOut">
              <a:rPr lang="en-IN" smtClean="0"/>
              <a:t>22-08-2020</a:t>
            </a:fld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206A10B-F35E-4763-BDF3-2264B3649A57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922776"/>
            <a:ext cx="9144000" cy="293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3921760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14600" y="336804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black">
          <a:xfrm>
            <a:off x="2529052" y="3367246"/>
            <a:ext cx="4085897" cy="706821"/>
          </a:xfrm>
          <a:prstGeom prst="rect">
            <a:avLst/>
          </a:prstGeom>
          <a:noFill/>
          <a:ln w="98425" cmpd="thinThick">
            <a:noFill/>
            <a:miter lim="800000"/>
          </a:ln>
        </p:spPr>
        <p:txBody>
          <a:bodyPr vert="horz" lIns="91440" tIns="45720" rIns="91440" bIns="0" rtlCol="0" anchor="b" anchorCtr="0">
            <a:normAutofit/>
          </a:bodyPr>
          <a:lstStyle>
            <a:lvl1pPr>
              <a:defRPr kumimoji="0" 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black">
          <a:xfrm>
            <a:off x="2518542" y="4084577"/>
            <a:ext cx="4106917" cy="397094"/>
          </a:xfrm>
        </p:spPr>
        <p:txBody>
          <a:bodyPr tIns="0" anchor="t" anchorCtr="0">
            <a:normAutofit/>
          </a:bodyPr>
          <a:lstStyle>
            <a:lvl1pPr marL="0" indent="0" algn="ctr">
              <a:buNone/>
              <a:def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F5B2-D3D3-4AD8-844B-C7DB9046829F}" type="datetimeFigureOut">
              <a:rPr lang="en-IN" smtClean="0"/>
              <a:t>22-08-2020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06A10B-F35E-4763-BDF3-2264B3649A57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020824"/>
            <a:ext cx="402336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020824"/>
            <a:ext cx="402336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C48F5B2-D3D3-4AD8-844B-C7DB9046829F}" type="datetimeFigureOut">
              <a:rPr lang="en-IN" smtClean="0"/>
              <a:t>22-08-2020</a:t>
            </a:fld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06A10B-F35E-4763-BDF3-2264B3649A57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819400"/>
            <a:ext cx="402336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816352"/>
            <a:ext cx="402336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kern="1200" cap="none" spc="200" baseline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6344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i="0" kern="1200" cap="none" spc="200" baseline="0" dirty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C48F5B2-D3D3-4AD8-844B-C7DB9046829F}" type="datetimeFigureOut">
              <a:rPr lang="en-IN" smtClean="0"/>
              <a:t>22-08-2020</a:t>
            </a:fld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206A10B-F35E-4763-BDF3-2264B3649A57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F5B2-D3D3-4AD8-844B-C7DB9046829F}" type="datetimeFigureOut">
              <a:rPr lang="en-IN" smtClean="0"/>
              <a:t>22-08-2020</a:t>
            </a:fld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06A10B-F35E-4763-BDF3-2264B3649A57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F5B2-D3D3-4AD8-844B-C7DB9046829F}" type="datetimeFigureOut">
              <a:rPr lang="en-IN" smtClean="0"/>
              <a:t>22-08-2020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06A10B-F35E-4763-BDF3-2264B3649A57}" type="slidenum">
              <a:rPr lang="en-IN" smtClean="0"/>
              <a:t>‹#›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4"/>
          </p:nvPr>
        </p:nvSpPr>
        <p:spPr>
          <a:xfrm>
            <a:off x="1485900" y="1914525"/>
            <a:ext cx="6172200" cy="35109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0" y="5513832"/>
            <a:ext cx="5669280" cy="548640"/>
          </a:xfrm>
        </p:spPr>
        <p:txBody>
          <a:bodyPr vert="horz" lIns="91440" tIns="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lang="en-US" sz="1400" b="0" i="0" kern="1200" cap="none" spc="0" baseline="0" smtClean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C48F5B2-D3D3-4AD8-844B-C7DB9046829F}" type="datetimeFigureOut">
              <a:rPr lang="en-IN" smtClean="0"/>
              <a:t>22-08-2020</a:t>
            </a:fld>
            <a:endParaRPr lang="en-IN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06A10B-F35E-4763-BDF3-2264B3649A57}" type="slidenum">
              <a:rPr lang="en-IN" smtClean="0"/>
              <a:t>‹#›</a:t>
            </a:fld>
            <a:endParaRPr lang="en-IN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52209" y="2026918"/>
            <a:ext cx="5439582" cy="3263750"/>
          </a:xfrm>
          <a:solidFill>
            <a:schemeClr val="tx1"/>
          </a:solidFill>
          <a:ln w="69850" cmpd="dbl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0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1737360" y="5516880"/>
            <a:ext cx="5669280" cy="548640"/>
          </a:xfrm>
        </p:spPr>
        <p:txBody>
          <a:bodyPr vert="horz" lIns="91440" tIns="0" rIns="9144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1400" b="0" i="0" kern="1200" cap="none" spc="30" baseline="0" smtClean="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marL="0" lvl="0" indent="0" algn="ctr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>
          <a:xfrm>
            <a:off x="2981325" y="273180"/>
            <a:ext cx="3181350" cy="292100"/>
          </a:xfrm>
        </p:spPr>
        <p:txBody>
          <a:bodyPr/>
          <a:lstStyle/>
          <a:p>
            <a:fld id="{3C48F5B2-D3D3-4AD8-844B-C7DB9046829F}" type="datetimeFigureOut">
              <a:rPr lang="en-IN" smtClean="0"/>
              <a:t>22-08-2020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>
          <a:xfrm>
            <a:off x="4038600" y="6172200"/>
            <a:ext cx="1066800" cy="304800"/>
          </a:xfrm>
        </p:spPr>
        <p:txBody>
          <a:bodyPr/>
          <a:lstStyle/>
          <a:p>
            <a:fld id="{9206A10B-F35E-4763-BDF3-2264B3649A57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6"/>
          </p:nvPr>
        </p:nvSpPr>
        <p:spPr>
          <a:xfrm>
            <a:off x="1447800" y="6486525"/>
            <a:ext cx="6248400" cy="292100"/>
          </a:xfr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1335973"/>
            <a:ext cx="9144000" cy="5522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9301"/>
            <a:ext cx="8229600" cy="4117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81325" y="273180"/>
            <a:ext cx="318135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cap="all" spc="300" baseline="0">
                <a:solidFill>
                  <a:schemeClr val="tx1"/>
                </a:solidFill>
              </a:defRPr>
            </a:lvl1pPr>
          </a:lstStyle>
          <a:p>
            <a:fld id="{3C48F5B2-D3D3-4AD8-844B-C7DB9046829F}" type="datetimeFigureOut">
              <a:rPr lang="en-IN" smtClean="0"/>
              <a:t>22-08-2020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7800" y="6486525"/>
            <a:ext cx="62484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00" b="0" cap="all" spc="300" baseline="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8600" y="6172200"/>
            <a:ext cx="1066800" cy="304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rm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9206A10B-F35E-4763-BDF3-2264B3649A57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331436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ts val="400"/>
        </a:spcBef>
        <a:buNone/>
        <a:defRPr sz="1800" b="1" kern="1200" cap="all" spc="0" baseline="0">
          <a:solidFill>
            <a:schemeClr val="bg1">
              <a:lumMod val="75000"/>
              <a:lumOff val="25000"/>
            </a:schemeClr>
          </a:solidFill>
          <a:effectLst/>
          <a:latin typeface="+mj-lt"/>
          <a:ea typeface="+mj-ea"/>
          <a:cs typeface="Tunga" pitchFamily="2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None/>
        <a:defRPr sz="20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 baseline="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" y="0"/>
            <a:ext cx="9139775" cy="13407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" y="1340768"/>
            <a:ext cx="9130937" cy="1800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" y="3068960"/>
            <a:ext cx="9130937" cy="376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9144000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3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9144000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2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6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0"/>
            <a:ext cx="9108504" cy="42210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4221087"/>
            <a:ext cx="9108505" cy="261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2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8964488" cy="64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1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633"/>
            <a:ext cx="9036495" cy="66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9036496" cy="64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9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6632"/>
            <a:ext cx="8712968" cy="66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7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6632"/>
            <a:ext cx="8784975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5730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3016"/>
            <a:ext cx="9144000" cy="326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9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6632"/>
            <a:ext cx="9118362" cy="11250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9144000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9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"/>
            <a:ext cx="9036496" cy="44362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1128"/>
            <a:ext cx="9144000" cy="227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7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37170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789040"/>
            <a:ext cx="9108504" cy="306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1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4624"/>
            <a:ext cx="9001000" cy="662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6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4928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2896"/>
            <a:ext cx="9144000" cy="430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4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7089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4905"/>
            <a:ext cx="9144000" cy="429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9108504" cy="67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5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0689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8960"/>
            <a:ext cx="9144000" cy="37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8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86"/>
            <a:ext cx="9144000" cy="44299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725144"/>
            <a:ext cx="9001000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8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46" y="188640"/>
            <a:ext cx="8856984" cy="63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4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91"/>
            <a:ext cx="9144000" cy="26164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0928"/>
            <a:ext cx="9035480" cy="2880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7232"/>
            <a:ext cx="9035480" cy="134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7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5416"/>
            <a:ext cx="9144000" cy="69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8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9144000" cy="30963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2" y="3140968"/>
            <a:ext cx="8942346" cy="37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5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6" y="1020"/>
            <a:ext cx="9009450" cy="42920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6" y="4293096"/>
            <a:ext cx="9116954" cy="25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3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2" y="18257"/>
            <a:ext cx="9022754" cy="683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1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9227"/>
            <a:ext cx="9108504" cy="683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4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ckTie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20000"/>
              </a:schemeClr>
            </a:duotone>
          </a:blip>
          <a:stretch/>
        </a:blip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30000"/>
                <a:satMod val="255000"/>
              </a:schemeClr>
            </a:gs>
          </a:gsLst>
          <a:path path="circle">
            <a:fillToRect l="50000" t="-80000" r="50000" b="18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Tie</Template>
  <TotalTime>478</TotalTime>
  <Words>0</Words>
  <Application>Microsoft Office PowerPoint</Application>
  <PresentationFormat>On-screen Show (4:3)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BlackTie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kodi prakash senapati</dc:creator>
  <cp:lastModifiedBy>kodi prakash senapati</cp:lastModifiedBy>
  <cp:revision>5</cp:revision>
  <dcterms:created xsi:type="dcterms:W3CDTF">2020-08-22T10:54:00Z</dcterms:created>
  <dcterms:modified xsi:type="dcterms:W3CDTF">2020-08-22T19:40:09Z</dcterms:modified>
</cp:coreProperties>
</file>